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C862A2-5FED-4BDF-97FF-D37D68CF92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Solución para la tala ilegal de arboles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587D61-05D2-48AF-9DA0-FB4B4E58AC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Kenneth </a:t>
            </a:r>
            <a:r>
              <a:rPr lang="es-MX" dirty="0" err="1"/>
              <a:t>lopez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2844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640BDB-2B99-423D-A52D-EB36009EA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err="1"/>
              <a:t>Akilli</a:t>
            </a:r>
            <a:r>
              <a:rPr lang="es-MX" dirty="0"/>
              <a:t> </a:t>
            </a:r>
            <a:r>
              <a:rPr lang="es-MX" dirty="0" err="1"/>
              <a:t>mesaj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C730CB-0F09-4821-B6C2-D8BF2A5F6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Es un proyecto el cual integra un modulo GSM, y un sensor de vibración, la intención de </a:t>
            </a:r>
            <a:r>
              <a:rPr lang="es-MX" b="1" dirty="0" err="1"/>
              <a:t>Akilli</a:t>
            </a:r>
            <a:r>
              <a:rPr lang="es-MX" b="1" dirty="0"/>
              <a:t> </a:t>
            </a:r>
            <a:r>
              <a:rPr lang="es-MX" b="1" dirty="0" err="1"/>
              <a:t>mesaj</a:t>
            </a:r>
            <a:r>
              <a:rPr lang="es-MX" b="1" dirty="0"/>
              <a:t> </a:t>
            </a:r>
            <a:r>
              <a:rPr lang="es-MX" dirty="0"/>
              <a:t>es poder alertar a cierta persona, que en determinada área esta bajo amenaza. Y así poder prevenir a tiempo la tala ilegal de un sector completo.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8173F34-77E5-4E2B-A73C-30F2C7783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292" y="3429000"/>
            <a:ext cx="4276579" cy="320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89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E849DA-C5F1-4549-88DD-C5C391194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Funcionamiento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52AF386-EEA7-4D9D-88A3-F8C380FB8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La finalidad del proyecto es alertar a las autoridades que en algún sector del bosque esta siendo talado un árbol,  y como se preguntaran?  La finalidad del modulo GSM es que se active cuando el sensor de vibración detecte en este caso una cierra o una hacha luego el modulo se encarga de  manda una alerta por vía mensaje de texto, o llamada. </a:t>
            </a:r>
          </a:p>
          <a:p>
            <a:pPr marL="0" indent="0">
              <a:buNone/>
            </a:pP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0BE8C34-E08B-44E6-B958-C17AD3F717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846"/>
          <a:stretch/>
        </p:blipFill>
        <p:spPr>
          <a:xfrm>
            <a:off x="2901978" y="4150658"/>
            <a:ext cx="5349207" cy="2435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910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6640F0-DC54-4BB8-9B75-060F24185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División de los bosques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1E8F0183-DD54-408E-9891-9FC1FEE5E4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0185" y="2024319"/>
            <a:ext cx="5156573" cy="4517158"/>
          </a:xfrm>
          <a:prstGeom prst="rect">
            <a:avLst/>
          </a:prstGeom>
        </p:spPr>
      </p:pic>
      <p:sp>
        <p:nvSpPr>
          <p:cNvPr id="8" name="Pentágono 7">
            <a:extLst>
              <a:ext uri="{FF2B5EF4-FFF2-40B4-BE49-F238E27FC236}">
                <a16:creationId xmlns:a16="http://schemas.microsoft.com/office/drawing/2014/main" id="{FC047363-3836-4CE5-899E-211075ADEB8A}"/>
              </a:ext>
            </a:extLst>
          </p:cNvPr>
          <p:cNvSpPr/>
          <p:nvPr/>
        </p:nvSpPr>
        <p:spPr>
          <a:xfrm>
            <a:off x="4182279" y="3429000"/>
            <a:ext cx="1166192" cy="980661"/>
          </a:xfrm>
          <a:prstGeom prst="pent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Pentágono 8">
            <a:extLst>
              <a:ext uri="{FF2B5EF4-FFF2-40B4-BE49-F238E27FC236}">
                <a16:creationId xmlns:a16="http://schemas.microsoft.com/office/drawing/2014/main" id="{E38FFA4F-AFBA-46E0-9627-DC6B6784720D}"/>
              </a:ext>
            </a:extLst>
          </p:cNvPr>
          <p:cNvSpPr/>
          <p:nvPr/>
        </p:nvSpPr>
        <p:spPr>
          <a:xfrm rot="1976327">
            <a:off x="4765375" y="2700434"/>
            <a:ext cx="1166192" cy="980661"/>
          </a:xfrm>
          <a:prstGeom prst="pent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1F55D25-3A47-439F-B380-C385FD3B0710}"/>
              </a:ext>
            </a:extLst>
          </p:cNvPr>
          <p:cNvSpPr txBox="1"/>
          <p:nvPr/>
        </p:nvSpPr>
        <p:spPr>
          <a:xfrm>
            <a:off x="4293704" y="3733513"/>
            <a:ext cx="1230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SECTOR “C”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655CBDB-AD6F-40B0-AFD1-DC885FF06889}"/>
              </a:ext>
            </a:extLst>
          </p:cNvPr>
          <p:cNvSpPr txBox="1"/>
          <p:nvPr/>
        </p:nvSpPr>
        <p:spPr>
          <a:xfrm>
            <a:off x="4791873" y="2934763"/>
            <a:ext cx="1230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SECTOR “B”</a:t>
            </a:r>
          </a:p>
        </p:txBody>
      </p:sp>
    </p:spTree>
    <p:extLst>
      <p:ext uri="{BB962C8B-B14F-4D97-AF65-F5344CB8AC3E}">
        <p14:creationId xmlns:p14="http://schemas.microsoft.com/office/powerpoint/2010/main" val="3830650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F9FA56-1AC1-44C7-8CCC-3C2963898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503" y="586134"/>
            <a:ext cx="4456580" cy="5556755"/>
          </a:xfrm>
        </p:spPr>
        <p:txBody>
          <a:bodyPr/>
          <a:lstStyle/>
          <a:p>
            <a:r>
              <a:rPr lang="es-MX" sz="3600" b="1" dirty="0" err="1"/>
              <a:t>Akilli</a:t>
            </a:r>
            <a:r>
              <a:rPr lang="es-MX" sz="3600" b="1" dirty="0"/>
              <a:t> </a:t>
            </a:r>
            <a:r>
              <a:rPr lang="es-MX" sz="3600" b="1" dirty="0" err="1"/>
              <a:t>mesaj</a:t>
            </a:r>
            <a:r>
              <a:rPr lang="es-MX" sz="3600" b="1" dirty="0"/>
              <a:t> </a:t>
            </a:r>
            <a:r>
              <a:rPr lang="es-MX" sz="3600" dirty="0"/>
              <a:t>no evitara al 100% pero si podemos reducir significativamente la tala ilegal</a:t>
            </a:r>
          </a:p>
        </p:txBody>
      </p:sp>
      <p:pic>
        <p:nvPicPr>
          <p:cNvPr id="1026" name="Picture 2" descr="Resultado de imagen para GUARDABOSQUES PNG">
            <a:extLst>
              <a:ext uri="{FF2B5EF4-FFF2-40B4-BE49-F238E27FC236}">
                <a16:creationId xmlns:a16="http://schemas.microsoft.com/office/drawing/2014/main" id="{FA45E456-EF95-437E-B44F-3C0B664C5CF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169" y="2120080"/>
            <a:ext cx="2174831" cy="402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n relacionada">
            <a:extLst>
              <a:ext uri="{FF2B5EF4-FFF2-40B4-BE49-F238E27FC236}">
                <a16:creationId xmlns:a16="http://schemas.microsoft.com/office/drawing/2014/main" id="{17C8934C-3883-4D94-8598-7606DE561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0716" y="2120080"/>
            <a:ext cx="1990940" cy="361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BOSQUES png">
            <a:extLst>
              <a:ext uri="{FF2B5EF4-FFF2-40B4-BE49-F238E27FC236}">
                <a16:creationId xmlns:a16="http://schemas.microsoft.com/office/drawing/2014/main" id="{B4E9BAAC-26C7-4EF2-BC37-0EDC617F5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1221" y="1919025"/>
            <a:ext cx="4162248" cy="416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71404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89</TotalTime>
  <Words>156</Words>
  <Application>Microsoft Office PowerPoint</Application>
  <PresentationFormat>Panorámica</PresentationFormat>
  <Paragraphs>10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Solución para la tala ilegal de arboles</vt:lpstr>
      <vt:lpstr>Akilli mesaj</vt:lpstr>
      <vt:lpstr>Funcionamiento </vt:lpstr>
      <vt:lpstr>División de los bosques</vt:lpstr>
      <vt:lpstr>Akilli mesaj no evitara al 100% pero si podemos reducir significativamente la tala ilegal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Solución para la tala ilegal de arboles</dc:title>
  <dc:creator>kenneth</dc:creator>
  <cp:lastModifiedBy>kenneth</cp:lastModifiedBy>
  <cp:revision>6</cp:revision>
  <dcterms:created xsi:type="dcterms:W3CDTF">2018-05-13T17:38:28Z</dcterms:created>
  <dcterms:modified xsi:type="dcterms:W3CDTF">2018-05-13T19:07:57Z</dcterms:modified>
</cp:coreProperties>
</file>

<file path=docProps/thumbnail.jpeg>
</file>